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7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0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6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5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0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0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8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2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7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915D-677F-5D4F-BC09-366B0A085757}" type="datetimeFigureOut">
              <a:rPr lang="en-US" smtClean="0"/>
              <a:t>25/8/14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EE66-F9E1-EA48-A540-AF1D0FA2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3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65" y="1654948"/>
            <a:ext cx="5834079" cy="3877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049" y="137826"/>
            <a:ext cx="268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yourself in the picture: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9460" y="709958"/>
            <a:ext cx="252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man happy? Why?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70030" y="536413"/>
            <a:ext cx="2224376" cy="670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might he be thinking about?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9011" y="1651258"/>
            <a:ext cx="1459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this place smell like?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34566" y="2634734"/>
            <a:ext cx="7730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a quiet or a noisy place?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735" y="3881105"/>
            <a:ext cx="156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it hot or cold here?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5949" y="6005160"/>
            <a:ext cx="8656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other questions could you ask to put yourself in the picture?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9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MURCHIE, Alexander Finlay</dc:creator>
  <cp:lastModifiedBy>MURCHIE, Alexander Finlay</cp:lastModifiedBy>
  <cp:revision>2</cp:revision>
  <dcterms:created xsi:type="dcterms:W3CDTF">2014-08-25T02:50:38Z</dcterms:created>
  <dcterms:modified xsi:type="dcterms:W3CDTF">2014-08-25T03:12:40Z</dcterms:modified>
</cp:coreProperties>
</file>